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64" r:id="rId2"/>
    <p:sldId id="276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278" r:id="rId30"/>
  </p:sldIdLst>
  <p:sldSz cx="18288000" cy="10287000"/>
  <p:notesSz cx="6858000" cy="9144000"/>
  <p:embeddedFontLst>
    <p:embeddedFont>
      <p:font typeface="Articulat Bold Bold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ont" panose="020B0604020202020204" charset="0"/>
      <p:regular r:id="rId37"/>
    </p:embeddedFont>
    <p:embeddedFont>
      <p:font typeface="Mont Bold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8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FC877-68FA-4696-9B3B-35DACF389BF3}" type="datetimeFigureOut">
              <a:rPr lang="id-ID" smtClean="0"/>
              <a:t>2 Sep 2021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A1582-3F72-4F88-86EC-FE2522CD5B8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527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A1582-3F72-4F88-86EC-FE2522CD5B85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4101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A1582-3F72-4F88-86EC-FE2522CD5B85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92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14814" r="10947" b="100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60" y="0"/>
            <a:ext cx="18274840" cy="10287000"/>
            <a:chOff x="0" y="0"/>
            <a:chExt cx="3400023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1913890"/>
            </a:xfrm>
            <a:custGeom>
              <a:avLst/>
              <a:gdLst/>
              <a:ahLst/>
              <a:cxnLst/>
              <a:rect l="l" t="t" r="r" b="b"/>
              <a:pathLst>
                <a:path w="3400023" h="1913890">
                  <a:moveTo>
                    <a:pt x="0" y="0"/>
                  </a:moveTo>
                  <a:lnTo>
                    <a:pt x="3400023" y="0"/>
                  </a:lnTo>
                  <a:lnTo>
                    <a:pt x="340002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914D">
                <a:alpha val="6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871752" flipV="1">
            <a:off x="-4881699" y="5444126"/>
            <a:ext cx="8941795" cy="8047616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2433506" y="6706036"/>
            <a:ext cx="693543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433506" y="589817"/>
            <a:ext cx="1824464" cy="119748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33506" y="8342265"/>
            <a:ext cx="7250300" cy="1227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1"/>
              </a:lnSpc>
            </a:pPr>
            <a:r>
              <a:rPr lang="en-US" sz="2845" spc="39" dirty="0" err="1">
                <a:solidFill>
                  <a:srgbClr val="FFFFFF"/>
                </a:solidFill>
                <a:latin typeface="Articulat Bold Bold"/>
              </a:rPr>
              <a:t>Tahap</a:t>
            </a:r>
            <a:r>
              <a:rPr lang="en-US" sz="2845" spc="39" dirty="0">
                <a:solidFill>
                  <a:srgbClr val="FFFFFF"/>
                </a:solidFill>
                <a:latin typeface="Articulat Bold Bold"/>
              </a:rPr>
              <a:t> </a:t>
            </a:r>
            <a:r>
              <a:rPr lang="en-US" sz="2845" spc="39" dirty="0" err="1">
                <a:solidFill>
                  <a:srgbClr val="FFFFFF"/>
                </a:solidFill>
                <a:latin typeface="Articulat Bold Bold"/>
              </a:rPr>
              <a:t>Persiapan</a:t>
            </a:r>
            <a:r>
              <a:rPr lang="en-US" sz="2845" spc="39" dirty="0">
                <a:solidFill>
                  <a:srgbClr val="FFFFFF"/>
                </a:solidFill>
                <a:latin typeface="Articulat Bold Bold"/>
              </a:rPr>
              <a:t> Bersama</a:t>
            </a:r>
          </a:p>
          <a:p>
            <a:pPr>
              <a:lnSpc>
                <a:spcPts val="3271"/>
              </a:lnSpc>
            </a:pPr>
            <a:r>
              <a:rPr lang="en-US" sz="2845" spc="39" dirty="0">
                <a:solidFill>
                  <a:srgbClr val="FFFFFF"/>
                </a:solidFill>
                <a:latin typeface="Articulat Bold Bold"/>
              </a:rPr>
              <a:t>Universitas </a:t>
            </a:r>
            <a:r>
              <a:rPr lang="en-US" sz="2845" spc="39" dirty="0" err="1">
                <a:solidFill>
                  <a:srgbClr val="FFFFFF"/>
                </a:solidFill>
                <a:latin typeface="Articulat Bold Bold"/>
              </a:rPr>
              <a:t>Padjadjaran</a:t>
            </a:r>
            <a:r>
              <a:rPr lang="en-US" sz="2845" spc="39" dirty="0">
                <a:solidFill>
                  <a:srgbClr val="FFFFFF"/>
                </a:solidFill>
                <a:latin typeface="Articulat Bold Bold"/>
              </a:rPr>
              <a:t> </a:t>
            </a:r>
          </a:p>
          <a:p>
            <a:pPr>
              <a:lnSpc>
                <a:spcPts val="3271"/>
              </a:lnSpc>
            </a:pPr>
            <a:r>
              <a:rPr lang="en-US" sz="2845" spc="39" dirty="0">
                <a:solidFill>
                  <a:srgbClr val="FFFFFF"/>
                </a:solidFill>
                <a:latin typeface="Articulat Bold Bold"/>
              </a:rPr>
              <a:t>2021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33506" y="7349458"/>
            <a:ext cx="3349228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9"/>
              </a:lnSpc>
            </a:pPr>
            <a:r>
              <a:rPr lang="en-US" sz="3749" dirty="0">
                <a:solidFill>
                  <a:srgbClr val="FFFFFF"/>
                </a:solidFill>
                <a:latin typeface="Mont Bold Bold"/>
              </a:rPr>
              <a:t>Agama Islam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3506" y="6760143"/>
            <a:ext cx="6417197" cy="64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spc="-89" dirty="0">
                <a:solidFill>
                  <a:srgbClr val="FFFFFF"/>
                </a:solidFill>
                <a:latin typeface="Mont"/>
              </a:rPr>
              <a:t>Mata </a:t>
            </a:r>
            <a:r>
              <a:rPr lang="en-US" sz="3199" spc="-89" dirty="0" err="1">
                <a:solidFill>
                  <a:srgbClr val="FFFFFF"/>
                </a:solidFill>
                <a:latin typeface="Mont"/>
              </a:rPr>
              <a:t>Kuliah</a:t>
            </a:r>
            <a:endParaRPr lang="en-US" sz="3199" spc="-89" dirty="0">
              <a:solidFill>
                <a:srgbClr val="FFFFFF"/>
              </a:solidFill>
              <a:latin typeface="Mont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E32247F-2BED-4D41-AAC2-ECA09344EFF8}"/>
              </a:ext>
            </a:extLst>
          </p:cNvPr>
          <p:cNvSpPr txBox="1"/>
          <p:nvPr/>
        </p:nvSpPr>
        <p:spPr>
          <a:xfrm>
            <a:off x="2419651" y="4500019"/>
            <a:ext cx="1688228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d-ID" sz="4800" dirty="0">
                <a:solidFill>
                  <a:srgbClr val="FFFFFF"/>
                </a:solidFill>
                <a:latin typeface="Mont Bold Bold"/>
              </a:rPr>
              <a:t>Menghadirkan Karakteristik Masyarakat </a:t>
            </a:r>
          </a:p>
          <a:p>
            <a:r>
              <a:rPr lang="id-ID" sz="4800" dirty="0">
                <a:solidFill>
                  <a:srgbClr val="FFFFFF"/>
                </a:solidFill>
                <a:latin typeface="Mont Bold Bold"/>
              </a:rPr>
              <a:t>Islami di Tengah Keragaman Masyarakat </a:t>
            </a:r>
          </a:p>
          <a:p>
            <a:r>
              <a:rPr lang="id-ID" sz="4800" dirty="0">
                <a:solidFill>
                  <a:srgbClr val="FFFFFF"/>
                </a:solidFill>
                <a:latin typeface="Mont Bold Bold"/>
              </a:rPr>
              <a:t>Modern</a:t>
            </a:r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1C993C52-3F17-4495-AAAE-ABFD965061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80" y="1638300"/>
            <a:ext cx="60960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ambar 12">
            <a:extLst>
              <a:ext uri="{FF2B5EF4-FFF2-40B4-BE49-F238E27FC236}">
                <a16:creationId xmlns:a16="http://schemas.microsoft.com/office/drawing/2014/main" id="{A41653A1-35A4-4056-9EC2-12581527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306" y="1537466"/>
            <a:ext cx="13639800" cy="720122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5790542" y="7255436"/>
            <a:ext cx="693543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22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ambar 12">
            <a:extLst>
              <a:ext uri="{FF2B5EF4-FFF2-40B4-BE49-F238E27FC236}">
                <a16:creationId xmlns:a16="http://schemas.microsoft.com/office/drawing/2014/main" id="{3EC205C9-66A2-429A-9BFB-F90A036B9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53" y="1080143"/>
            <a:ext cx="14213363" cy="781107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41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3CC80655-9F06-4FF9-854F-063C669C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14" y="1058349"/>
            <a:ext cx="14237729" cy="757756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85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AE6927F2-C871-4A1F-B402-08B44189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538" y="574715"/>
            <a:ext cx="16042202" cy="85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3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D1E4713F-363B-4707-A661-059C85C96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95" y="-151884"/>
            <a:ext cx="15655646" cy="906215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12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A99386A6-0A50-4183-9D2E-DDF9AC6DE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94" y="0"/>
            <a:ext cx="15860706" cy="892611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17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ambar 12">
            <a:extLst>
              <a:ext uri="{FF2B5EF4-FFF2-40B4-BE49-F238E27FC236}">
                <a16:creationId xmlns:a16="http://schemas.microsoft.com/office/drawing/2014/main" id="{ADA6BC86-2DEA-46E2-87C4-70958901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1" y="0"/>
            <a:ext cx="18231249" cy="889121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405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81C87F1D-48AF-400B-B8FA-34BF3FFE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7" y="0"/>
            <a:ext cx="17608093" cy="889121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65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C5D9A8FA-3696-426C-90FA-2F59BD69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" y="-6995"/>
            <a:ext cx="18307991" cy="889821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14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F5C2A9C5-AD81-48CF-ACD8-97FC2D78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6396" y="0"/>
            <a:ext cx="18731236" cy="889121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17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ambar 13">
            <a:extLst>
              <a:ext uri="{FF2B5EF4-FFF2-40B4-BE49-F238E27FC236}">
                <a16:creationId xmlns:a16="http://schemas.microsoft.com/office/drawing/2014/main" id="{54CFECF9-5E1D-4002-888E-5FA1176B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21" y="573301"/>
            <a:ext cx="14478529" cy="831791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5790542" y="7255436"/>
            <a:ext cx="693543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33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E5C7EBDC-9687-4B54-9B21-564DCC93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0940" y="0"/>
            <a:ext cx="18785780" cy="889121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18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6A93D110-014A-4D61-9E7E-B7469748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951" y="-65043"/>
            <a:ext cx="19000951" cy="895625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10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2CE0CB3E-B734-44E1-8C73-B409386E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37" y="1537466"/>
            <a:ext cx="13762226" cy="753868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74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E9F9F7C0-E4F1-41B8-948D-0393D91B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988" y="973896"/>
            <a:ext cx="13926852" cy="791732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631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02BEC85A-8A25-49BE-B5AA-47704147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934665"/>
            <a:ext cx="14190398" cy="801883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716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9E2A4DD9-2C3D-416D-BD3D-6E496D59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711" y="1047402"/>
            <a:ext cx="13945129" cy="792083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94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ambar 12">
            <a:extLst>
              <a:ext uri="{FF2B5EF4-FFF2-40B4-BE49-F238E27FC236}">
                <a16:creationId xmlns:a16="http://schemas.microsoft.com/office/drawing/2014/main" id="{D575BB4C-4708-494B-984C-A986A353B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711" y="1047082"/>
            <a:ext cx="13945129" cy="784413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991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  <p:pic>
        <p:nvPicPr>
          <p:cNvPr id="13" name="Gambar 12">
            <a:extLst>
              <a:ext uri="{FF2B5EF4-FFF2-40B4-BE49-F238E27FC236}">
                <a16:creationId xmlns:a16="http://schemas.microsoft.com/office/drawing/2014/main" id="{FAFCB55C-F388-4E1C-B90D-20F8DDD46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941" y="741053"/>
            <a:ext cx="14323525" cy="82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12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  <p:pic>
        <p:nvPicPr>
          <p:cNvPr id="13" name="Gambar 12">
            <a:extLst>
              <a:ext uri="{FF2B5EF4-FFF2-40B4-BE49-F238E27FC236}">
                <a16:creationId xmlns:a16="http://schemas.microsoft.com/office/drawing/2014/main" id="{E31E99B3-3A66-48CC-8C1C-DDDB15504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681" y="960695"/>
            <a:ext cx="13211882" cy="78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48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14814" r="10947" b="100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60" y="0"/>
            <a:ext cx="18274840" cy="10287000"/>
            <a:chOff x="0" y="0"/>
            <a:chExt cx="3400023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1913890"/>
            </a:xfrm>
            <a:custGeom>
              <a:avLst/>
              <a:gdLst/>
              <a:ahLst/>
              <a:cxnLst/>
              <a:rect l="l" t="t" r="r" b="b"/>
              <a:pathLst>
                <a:path w="3400023" h="1913890">
                  <a:moveTo>
                    <a:pt x="0" y="0"/>
                  </a:moveTo>
                  <a:lnTo>
                    <a:pt x="3400023" y="0"/>
                  </a:lnTo>
                  <a:lnTo>
                    <a:pt x="340002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914D">
                <a:alpha val="6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871752" flipV="1">
            <a:off x="-4881699" y="5444126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433506" y="589817"/>
            <a:ext cx="1824464" cy="1197487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EEEF4114-A244-4AE8-A5B1-E5E59F8412E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513" y="2201532"/>
            <a:ext cx="5894973" cy="588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55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5790542" y="7255436"/>
            <a:ext cx="693543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  <p:pic>
        <p:nvPicPr>
          <p:cNvPr id="13" name="Gambar 12">
            <a:extLst>
              <a:ext uri="{FF2B5EF4-FFF2-40B4-BE49-F238E27FC236}">
                <a16:creationId xmlns:a16="http://schemas.microsoft.com/office/drawing/2014/main" id="{EAFA428F-20AC-47AB-BF92-EDCE727AE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226" y="492123"/>
            <a:ext cx="14237676" cy="83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5790542" y="7255436"/>
            <a:ext cx="693543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  <p:pic>
        <p:nvPicPr>
          <p:cNvPr id="13" name="Gambar 12">
            <a:extLst>
              <a:ext uri="{FF2B5EF4-FFF2-40B4-BE49-F238E27FC236}">
                <a16:creationId xmlns:a16="http://schemas.microsoft.com/office/drawing/2014/main" id="{816FC108-D8E0-4A4A-8139-6FF574CAF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369" y="1833085"/>
            <a:ext cx="12711262" cy="66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5790542" y="7255436"/>
            <a:ext cx="693543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  <p:pic>
        <p:nvPicPr>
          <p:cNvPr id="13" name="Gambar 12">
            <a:extLst>
              <a:ext uri="{FF2B5EF4-FFF2-40B4-BE49-F238E27FC236}">
                <a16:creationId xmlns:a16="http://schemas.microsoft.com/office/drawing/2014/main" id="{75B7D2D7-E0A5-41F9-B9CD-F4878A4AC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244" y="1897098"/>
            <a:ext cx="12095512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9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5790542" y="7255436"/>
            <a:ext cx="693543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  <p:pic>
        <p:nvPicPr>
          <p:cNvPr id="13" name="Gambar 12">
            <a:extLst>
              <a:ext uri="{FF2B5EF4-FFF2-40B4-BE49-F238E27FC236}">
                <a16:creationId xmlns:a16="http://schemas.microsoft.com/office/drawing/2014/main" id="{ED951BD9-D193-446D-9F6C-7AF6013E9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148" y="1881857"/>
            <a:ext cx="8949704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0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ambar 12">
            <a:extLst>
              <a:ext uri="{FF2B5EF4-FFF2-40B4-BE49-F238E27FC236}">
                <a16:creationId xmlns:a16="http://schemas.microsoft.com/office/drawing/2014/main" id="{2DA4E2D2-56C1-4F9F-B03C-AC56B386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309986"/>
            <a:ext cx="15237480" cy="857537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5790542" y="7255436"/>
            <a:ext cx="693543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67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5790542" y="7255436"/>
            <a:ext cx="693543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  <p:pic>
        <p:nvPicPr>
          <p:cNvPr id="13" name="Gambar 12">
            <a:extLst>
              <a:ext uri="{FF2B5EF4-FFF2-40B4-BE49-F238E27FC236}">
                <a16:creationId xmlns:a16="http://schemas.microsoft.com/office/drawing/2014/main" id="{B75D9478-B2D1-423F-AC18-ECFF55321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015" y="810969"/>
            <a:ext cx="16621211" cy="80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1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ambar 12">
            <a:extLst>
              <a:ext uri="{FF2B5EF4-FFF2-40B4-BE49-F238E27FC236}">
                <a16:creationId xmlns:a16="http://schemas.microsoft.com/office/drawing/2014/main" id="{84BC253A-34ED-4098-867D-095DC850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411" y="1371428"/>
            <a:ext cx="14678205" cy="758207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8891216"/>
            <a:ext cx="18274840" cy="1395784"/>
            <a:chOff x="0" y="0"/>
            <a:chExt cx="3400023" cy="259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0023" cy="259685"/>
            </a:xfrm>
            <a:custGeom>
              <a:avLst/>
              <a:gdLst/>
              <a:ahLst/>
              <a:cxnLst/>
              <a:rect l="l" t="t" r="r" b="b"/>
              <a:pathLst>
                <a:path w="3400023" h="259685">
                  <a:moveTo>
                    <a:pt x="0" y="0"/>
                  </a:moveTo>
                  <a:lnTo>
                    <a:pt x="3400023" y="0"/>
                  </a:lnTo>
                  <a:lnTo>
                    <a:pt x="3400023" y="259685"/>
                  </a:lnTo>
                  <a:lnTo>
                    <a:pt x="0" y="259685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5790542" y="7255436"/>
            <a:ext cx="693543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27206">
            <a:off x="-2952580" y="7446021"/>
            <a:ext cx="8941795" cy="8047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384" y="364163"/>
            <a:ext cx="1906122" cy="16487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5254"/>
            <a:ext cx="7250300" cy="9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Tahap Persiapan Bersama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Universitas Padjadjaran </a:t>
            </a:r>
          </a:p>
          <a:p>
            <a:pPr>
              <a:lnSpc>
                <a:spcPts val="2696"/>
              </a:lnSpc>
            </a:pPr>
            <a:r>
              <a:rPr lang="en-US" sz="2345" spc="32">
                <a:solidFill>
                  <a:srgbClr val="FFFFFF"/>
                </a:solidFill>
                <a:latin typeface="Open Sans Extra Bold Bold"/>
              </a:rPr>
              <a:t>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33506" y="574715"/>
            <a:ext cx="1313731" cy="13137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C69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19195" y="925695"/>
            <a:ext cx="942353" cy="611771"/>
            <a:chOff x="0" y="0"/>
            <a:chExt cx="1256471" cy="81569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3" t="19259" r="23580" b="34853"/>
            <a:stretch>
              <a:fillRect/>
            </a:stretch>
          </p:blipFill>
          <p:spPr>
            <a:xfrm>
              <a:off x="0" y="0"/>
              <a:ext cx="1256471" cy="49425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823" y="478714"/>
              <a:ext cx="1236438" cy="336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2"/>
                </a:lnSpc>
              </a:pPr>
              <a:r>
                <a:rPr lang="en-US" sz="1285" spc="388">
                  <a:solidFill>
                    <a:srgbClr val="FFFFFF"/>
                  </a:solidFill>
                  <a:latin typeface="Mont"/>
                </a:rPr>
                <a:t>UNPAD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0574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210</Words>
  <Application>Microsoft Office PowerPoint</Application>
  <PresentationFormat>Kustom</PresentationFormat>
  <Paragraphs>118</Paragraphs>
  <Slides>29</Slides>
  <Notes>2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29</vt:i4>
      </vt:variant>
    </vt:vector>
  </HeadingPairs>
  <TitlesOfParts>
    <vt:vector size="36" baseType="lpstr">
      <vt:lpstr>Open Sans Extra Bold Bold</vt:lpstr>
      <vt:lpstr>Calibri</vt:lpstr>
      <vt:lpstr>Mont Bold Bold</vt:lpstr>
      <vt:lpstr>Mont</vt:lpstr>
      <vt:lpstr>Arial</vt:lpstr>
      <vt:lpstr>Articulat Bold Bold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PPT TPB</dc:title>
  <dc:creator>Kurnia Muhamad Ramdhan</dc:creator>
  <cp:lastModifiedBy>Kurnia Muhamad Ramdhan</cp:lastModifiedBy>
  <cp:revision>19</cp:revision>
  <dcterms:created xsi:type="dcterms:W3CDTF">2006-08-16T00:00:00Z</dcterms:created>
  <dcterms:modified xsi:type="dcterms:W3CDTF">2021-09-02T03:58:26Z</dcterms:modified>
  <dc:identifier>DAEniWeXbco</dc:identifier>
</cp:coreProperties>
</file>